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503" r:id="rId1"/>
  </p:sldMasterIdLst>
  <p:sldIdLst>
    <p:sldId id="256" r:id="rId2"/>
    <p:sldId id="262" r:id="rId3"/>
    <p:sldId id="263" r:id="rId4"/>
    <p:sldId id="269" r:id="rId5"/>
    <p:sldId id="314" r:id="rId6"/>
    <p:sldId id="280" r:id="rId7"/>
    <p:sldId id="316" r:id="rId8"/>
    <p:sldId id="318" r:id="rId9"/>
    <p:sldId id="326" r:id="rId10"/>
    <p:sldId id="319" r:id="rId11"/>
    <p:sldId id="320" r:id="rId12"/>
    <p:sldId id="282" r:id="rId13"/>
    <p:sldId id="306" r:id="rId14"/>
    <p:sldId id="307" r:id="rId15"/>
    <p:sldId id="304" r:id="rId16"/>
    <p:sldId id="305" r:id="rId17"/>
    <p:sldId id="322" r:id="rId18"/>
    <p:sldId id="267" r:id="rId19"/>
    <p:sldId id="261" r:id="rId20"/>
    <p:sldId id="272" r:id="rId21"/>
    <p:sldId id="273" r:id="rId22"/>
    <p:sldId id="274" r:id="rId23"/>
    <p:sldId id="275" r:id="rId24"/>
    <p:sldId id="276" r:id="rId25"/>
    <p:sldId id="323" r:id="rId26"/>
    <p:sldId id="324" r:id="rId27"/>
    <p:sldId id="258" r:id="rId28"/>
    <p:sldId id="288" r:id="rId29"/>
    <p:sldId id="327" r:id="rId30"/>
    <p:sldId id="328" r:id="rId31"/>
    <p:sldId id="329" r:id="rId32"/>
    <p:sldId id="343" r:id="rId33"/>
    <p:sldId id="344" r:id="rId34"/>
    <p:sldId id="345" r:id="rId35"/>
    <p:sldId id="346" r:id="rId36"/>
    <p:sldId id="347" r:id="rId37"/>
    <p:sldId id="348" r:id="rId38"/>
    <p:sldId id="349" r:id="rId39"/>
    <p:sldId id="350" r:id="rId40"/>
    <p:sldId id="351" r:id="rId41"/>
    <p:sldId id="352" r:id="rId42"/>
    <p:sldId id="361" r:id="rId43"/>
    <p:sldId id="362" r:id="rId44"/>
    <p:sldId id="363" r:id="rId45"/>
    <p:sldId id="364" r:id="rId46"/>
    <p:sldId id="365" r:id="rId47"/>
    <p:sldId id="366" r:id="rId48"/>
    <p:sldId id="367" r:id="rId49"/>
    <p:sldId id="368" r:id="rId50"/>
    <p:sldId id="369" r:id="rId51"/>
    <p:sldId id="370" r:id="rId52"/>
    <p:sldId id="355" r:id="rId53"/>
    <p:sldId id="356" r:id="rId54"/>
    <p:sldId id="357" r:id="rId55"/>
    <p:sldId id="358" r:id="rId56"/>
    <p:sldId id="359" r:id="rId57"/>
    <p:sldId id="360" r:id="rId5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68" autoAdjust="0"/>
    <p:restoredTop sz="94660"/>
  </p:normalViewPr>
  <p:slideViewPr>
    <p:cSldViewPr snapToGrid="0">
      <p:cViewPr varScale="1">
        <p:scale>
          <a:sx n="71" d="100"/>
          <a:sy n="71" d="100"/>
        </p:scale>
        <p:origin x="9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CM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CM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3/20/2023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129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M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M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3/20/2023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163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CM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M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3/20/2023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808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M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M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3/20/2023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900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CM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3/20/2023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46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M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M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M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3/20/2023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583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CM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M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M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3/20/2023</a:t>
            </a:fld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724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M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3/20/2023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374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3/20/2023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787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CM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M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3/20/2023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869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CM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M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3/20/2023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868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CM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M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3/20/2023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676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4" r:id="rId1"/>
    <p:sldLayoutId id="2147484505" r:id="rId2"/>
    <p:sldLayoutId id="2147484506" r:id="rId3"/>
    <p:sldLayoutId id="2147484507" r:id="rId4"/>
    <p:sldLayoutId id="2147484508" r:id="rId5"/>
    <p:sldLayoutId id="2147484509" r:id="rId6"/>
    <p:sldLayoutId id="2147484510" r:id="rId7"/>
    <p:sldLayoutId id="2147484511" r:id="rId8"/>
    <p:sldLayoutId id="2147484512" r:id="rId9"/>
    <p:sldLayoutId id="2147484513" r:id="rId10"/>
    <p:sldLayoutId id="2147484514" r:id="rId11"/>
  </p:sldLayoutIdLst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323" y="4974969"/>
            <a:ext cx="1988081" cy="14398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724200" y="846416"/>
            <a:ext cx="8570452" cy="878748"/>
          </a:xfrm>
          <a:solidFill>
            <a:schemeClr val="tx2">
              <a:lumMod val="5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/>
          <a:p>
            <a:pPr algn="ctr"/>
            <a:r>
              <a:rPr lang="en-US" sz="5400" b="1" dirty="0" smtClean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TP DAS 468</a:t>
            </a:r>
            <a:endParaRPr lang="en-US" sz="5400" b="1" dirty="0">
              <a:ln>
                <a:solidFill>
                  <a:schemeClr val="accent1">
                    <a:lumMod val="75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765401" y="1993587"/>
            <a:ext cx="4488050" cy="1127212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fr-FR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GROUPE 04</a:t>
            </a:r>
            <a:endParaRPr lang="en-US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501" y="4105364"/>
            <a:ext cx="1945887" cy="13940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079" y="4550788"/>
            <a:ext cx="1889611" cy="13940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300" y="2557193"/>
            <a:ext cx="1971000" cy="14131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8" name="ZoneTexte 7"/>
          <p:cNvSpPr txBox="1"/>
          <p:nvPr/>
        </p:nvSpPr>
        <p:spPr>
          <a:xfrm>
            <a:off x="2181497" y="3120799"/>
            <a:ext cx="4898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PAR: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b="1" dirty="0" smtClean="0"/>
              <a:t>NOUTCHEU TCHAGNA CHOUBEAL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b="1" dirty="0" smtClean="0"/>
              <a:t>LONLA SONKOUA ZIDANE</a:t>
            </a:r>
            <a:endParaRPr lang="fr-CM" b="1" dirty="0"/>
          </a:p>
        </p:txBody>
      </p:sp>
    </p:spTree>
    <p:extLst>
      <p:ext uri="{BB962C8B-B14F-4D97-AF65-F5344CB8AC3E}">
        <p14:creationId xmlns:p14="http://schemas.microsoft.com/office/powerpoint/2010/main" val="3718111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r="33255"/>
          <a:stretch/>
        </p:blipFill>
        <p:spPr>
          <a:xfrm>
            <a:off x="269102" y="281514"/>
            <a:ext cx="6942363" cy="498157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7453127" y="1546583"/>
            <a:ext cx="424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 b="1" i="1"/>
            </a:lvl1pPr>
          </a:lstStyle>
          <a:p>
            <a:r>
              <a:rPr lang="fr-FR" dirty="0" smtClean="0"/>
              <a:t>Exploration des données</a:t>
            </a:r>
            <a:endParaRPr lang="fr-CM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382" y="3442447"/>
            <a:ext cx="6788267" cy="336273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317471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626" y="217224"/>
            <a:ext cx="4394479" cy="144175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473" y="1815735"/>
            <a:ext cx="9212783" cy="472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193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968" y="209006"/>
            <a:ext cx="4634771" cy="137731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4" y="1733972"/>
            <a:ext cx="10058400" cy="499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8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65" y="595274"/>
            <a:ext cx="7890374" cy="5810073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8578839" y="2715480"/>
            <a:ext cx="34986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 b="1" i="1"/>
            </a:lvl1pPr>
          </a:lstStyle>
          <a:p>
            <a:r>
              <a:rPr lang="fr-FR" sz="2400" dirty="0" smtClean="0"/>
              <a:t>Ces valeurs sont très récurrentes alors les supprimer n’est pas envisageable</a:t>
            </a:r>
            <a:endParaRPr lang="fr-CM" sz="2400" dirty="0"/>
          </a:p>
        </p:txBody>
      </p:sp>
    </p:spTree>
    <p:extLst>
      <p:ext uri="{BB962C8B-B14F-4D97-AF65-F5344CB8AC3E}">
        <p14:creationId xmlns:p14="http://schemas.microsoft.com/office/powerpoint/2010/main" val="1518305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3" y="0"/>
            <a:ext cx="12153900" cy="387667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44"/>
          <a:stretch/>
        </p:blipFill>
        <p:spPr>
          <a:xfrm>
            <a:off x="739588" y="3993777"/>
            <a:ext cx="10058400" cy="256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1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708491" y="482974"/>
            <a:ext cx="5934075" cy="43053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91" y="5097275"/>
            <a:ext cx="8296275" cy="134302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7560701" y="2158570"/>
            <a:ext cx="42478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 b="1" i="1"/>
            </a:lvl1pPr>
          </a:lstStyle>
          <a:p>
            <a:r>
              <a:rPr lang="fr-FR" dirty="0" err="1" smtClean="0"/>
              <a:t>Missing</a:t>
            </a:r>
            <a:r>
              <a:rPr lang="fr-FR" dirty="0" smtClean="0"/>
              <a:t> values et corrélation</a:t>
            </a:r>
            <a:endParaRPr lang="fr-CM" dirty="0"/>
          </a:p>
        </p:txBody>
      </p:sp>
    </p:spTree>
    <p:extLst>
      <p:ext uri="{BB962C8B-B14F-4D97-AF65-F5344CB8AC3E}">
        <p14:creationId xmlns:p14="http://schemas.microsoft.com/office/powerpoint/2010/main" val="3796979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13" y="672353"/>
            <a:ext cx="10058400" cy="573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22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726" r="2508"/>
          <a:stretch/>
        </p:blipFill>
        <p:spPr>
          <a:xfrm>
            <a:off x="766482" y="217955"/>
            <a:ext cx="6387353" cy="203835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871" y="2360799"/>
            <a:ext cx="4276725" cy="366712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31" y="2360799"/>
            <a:ext cx="6381750" cy="43815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7829643" y="1369286"/>
            <a:ext cx="424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 b="1" i="1"/>
            </a:lvl1pPr>
          </a:lstStyle>
          <a:p>
            <a:r>
              <a:rPr lang="fr-FR" dirty="0" err="1" smtClean="0"/>
              <a:t>Logistic</a:t>
            </a:r>
            <a:r>
              <a:rPr lang="fr-FR" dirty="0" smtClean="0"/>
              <a:t> </a:t>
            </a:r>
            <a:r>
              <a:rPr lang="fr-FR" dirty="0" err="1" smtClean="0"/>
              <a:t>Regression</a:t>
            </a:r>
            <a:r>
              <a:rPr lang="fr-FR" dirty="0" smtClean="0"/>
              <a:t> simple</a:t>
            </a:r>
            <a:endParaRPr lang="fr-CM" dirty="0"/>
          </a:p>
        </p:txBody>
      </p:sp>
    </p:spTree>
    <p:extLst>
      <p:ext uri="{BB962C8B-B14F-4D97-AF65-F5344CB8AC3E}">
        <p14:creationId xmlns:p14="http://schemas.microsoft.com/office/powerpoint/2010/main" val="1087720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58" y="187978"/>
            <a:ext cx="5762625" cy="381952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534" y="2448765"/>
            <a:ext cx="6419850" cy="421957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7829643" y="1369286"/>
            <a:ext cx="424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 b="1" i="1"/>
            </a:lvl1pPr>
          </a:lstStyle>
          <a:p>
            <a:r>
              <a:rPr lang="fr-FR" dirty="0" err="1" smtClean="0"/>
              <a:t>Random</a:t>
            </a:r>
            <a:r>
              <a:rPr lang="fr-FR" dirty="0" smtClean="0"/>
              <a:t> </a:t>
            </a:r>
            <a:r>
              <a:rPr lang="fr-FR" dirty="0" err="1" smtClean="0"/>
              <a:t>forest</a:t>
            </a:r>
            <a:r>
              <a:rPr lang="fr-FR" dirty="0" smtClean="0"/>
              <a:t> simple</a:t>
            </a:r>
            <a:endParaRPr lang="fr-CM" dirty="0"/>
          </a:p>
        </p:txBody>
      </p:sp>
    </p:spTree>
    <p:extLst>
      <p:ext uri="{BB962C8B-B14F-4D97-AF65-F5344CB8AC3E}">
        <p14:creationId xmlns:p14="http://schemas.microsoft.com/office/powerpoint/2010/main" val="2858468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898" y="105337"/>
            <a:ext cx="4895850" cy="22098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14" y="2558218"/>
            <a:ext cx="8131550" cy="399627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7829643" y="1369286"/>
            <a:ext cx="424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 b="1" i="1"/>
            </a:lvl1pPr>
          </a:lstStyle>
          <a:p>
            <a:r>
              <a:rPr lang="fr-FR" dirty="0" err="1" smtClean="0"/>
              <a:t>undersampling</a:t>
            </a:r>
            <a:endParaRPr lang="fr-CM" dirty="0"/>
          </a:p>
        </p:txBody>
      </p:sp>
    </p:spTree>
    <p:extLst>
      <p:ext uri="{BB962C8B-B14F-4D97-AF65-F5344CB8AC3E}">
        <p14:creationId xmlns:p14="http://schemas.microsoft.com/office/powerpoint/2010/main" val="3148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75086" y="1490019"/>
            <a:ext cx="4343400" cy="3326892"/>
          </a:xfrm>
        </p:spPr>
        <p:txBody>
          <a:bodyPr/>
          <a:lstStyle/>
          <a:p>
            <a:pPr algn="ctr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</a:t>
            </a:r>
            <a:b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 </a:t>
            </a:r>
            <a:b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MATIÈRES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753023" y="1040076"/>
            <a:ext cx="5562600" cy="3304049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fr-FR" sz="3200" dirty="0" smtClean="0">
                <a:solidFill>
                  <a:schemeClr val="tx1"/>
                </a:solidFill>
                <a:latin typeface="Berlin Sans FB Demi" panose="020E0802020502020306" pitchFamily="34" charset="0"/>
              </a:rPr>
              <a:t>TP 2(Individuel)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fr-FR" sz="3200" dirty="0" smtClean="0">
                <a:solidFill>
                  <a:schemeClr val="tx1"/>
                </a:solidFill>
                <a:latin typeface="Berlin Sans FB Demi" panose="020E0802020502020306" pitchFamily="34" charset="0"/>
              </a:rPr>
              <a:t>TP 5(Groupe)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fr-FR" sz="3200" dirty="0" smtClean="0">
                <a:solidFill>
                  <a:schemeClr val="tx1"/>
                </a:solidFill>
                <a:latin typeface="Berlin Sans FB Demi" panose="020E0802020502020306" pitchFamily="34" charset="0"/>
              </a:rPr>
              <a:t>Tp7(Individuel)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fr-FR" sz="3200" dirty="0" smtClean="0">
                <a:solidFill>
                  <a:schemeClr val="tx1"/>
                </a:solidFill>
                <a:latin typeface="Berlin Sans FB Demi" panose="020E0802020502020306" pitchFamily="34" charset="0"/>
              </a:rPr>
              <a:t>TP8(Groupe)</a:t>
            </a:r>
            <a:endParaRPr lang="fr-FR" sz="3200" dirty="0" smtClean="0">
              <a:solidFill>
                <a:schemeClr val="tx1"/>
              </a:solidFill>
              <a:latin typeface="Berlin Sans FB Demi" panose="020E0802020502020306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fr-FR" sz="3200" dirty="0" smtClean="0">
                <a:solidFill>
                  <a:schemeClr val="tx1"/>
                </a:solidFill>
                <a:latin typeface="Berlin Sans FB Demi" panose="020E0802020502020306" pitchFamily="34" charset="0"/>
              </a:rPr>
              <a:t>Tp9(Individuel)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fr-FR" sz="3200" dirty="0" smtClean="0">
                <a:solidFill>
                  <a:schemeClr val="tx1"/>
                </a:solidFill>
                <a:latin typeface="Berlin Sans FB Demi" panose="020E0802020502020306" pitchFamily="34" charset="0"/>
              </a:rPr>
              <a:t>Tp10(Individuel &amp; Groupe)</a:t>
            </a:r>
            <a:endParaRPr lang="fr-FR" sz="3200" dirty="0" smtClean="0">
              <a:solidFill>
                <a:schemeClr val="tx1"/>
              </a:solidFill>
              <a:latin typeface="Berlin Sans FB Demi" panose="020E0802020502020306" pitchFamily="34" charset="0"/>
            </a:endParaRPr>
          </a:p>
          <a:p>
            <a:pPr marL="514350" indent="-514350">
              <a:lnSpc>
                <a:spcPct val="150000"/>
              </a:lnSpc>
              <a:buClr>
                <a:schemeClr val="tx2"/>
              </a:buClr>
              <a:buFont typeface="+mj-lt"/>
              <a:buAutoNum type="arabicPeriod"/>
            </a:pPr>
            <a:endParaRPr lang="fr-FR" sz="3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  <a:p>
            <a:pPr marL="514350" indent="-514350">
              <a:lnSpc>
                <a:spcPct val="150000"/>
              </a:lnSpc>
              <a:buClr>
                <a:schemeClr val="tx2"/>
              </a:buClr>
              <a:buFont typeface="+mj-lt"/>
              <a:buAutoNum type="arabicPeriod"/>
            </a:pPr>
            <a:endParaRPr lang="en-US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764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43" y="283788"/>
            <a:ext cx="7324725" cy="467677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621" y="2121834"/>
            <a:ext cx="6591300" cy="436245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7829643" y="508678"/>
            <a:ext cx="42478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 b="1" i="1"/>
            </a:lvl1pPr>
          </a:lstStyle>
          <a:p>
            <a:r>
              <a:rPr lang="fr-FR" dirty="0" smtClean="0"/>
              <a:t>Régression avec </a:t>
            </a:r>
            <a:r>
              <a:rPr lang="fr-FR" dirty="0" err="1" smtClean="0"/>
              <a:t>undersampling</a:t>
            </a:r>
            <a:endParaRPr lang="fr-CM" dirty="0"/>
          </a:p>
        </p:txBody>
      </p:sp>
    </p:spTree>
    <p:extLst>
      <p:ext uri="{BB962C8B-B14F-4D97-AF65-F5344CB8AC3E}">
        <p14:creationId xmlns:p14="http://schemas.microsoft.com/office/powerpoint/2010/main" val="2855686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27" y="656664"/>
            <a:ext cx="4667250" cy="31242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477" y="2507595"/>
            <a:ext cx="6581775" cy="404812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6242890" y="952427"/>
            <a:ext cx="42478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 b="1" i="1"/>
            </a:lvl1pPr>
          </a:lstStyle>
          <a:p>
            <a:r>
              <a:rPr lang="fr-FR" dirty="0" err="1" smtClean="0"/>
              <a:t>Random</a:t>
            </a:r>
            <a:r>
              <a:rPr lang="fr-FR" dirty="0" smtClean="0"/>
              <a:t> </a:t>
            </a:r>
            <a:r>
              <a:rPr lang="fr-FR" dirty="0" err="1" smtClean="0"/>
              <a:t>forest</a:t>
            </a:r>
            <a:r>
              <a:rPr lang="fr-FR" dirty="0" smtClean="0"/>
              <a:t> avec </a:t>
            </a:r>
            <a:r>
              <a:rPr lang="fr-FR" dirty="0" err="1" smtClean="0"/>
              <a:t>undersampling</a:t>
            </a:r>
            <a:endParaRPr lang="fr-CM" dirty="0"/>
          </a:p>
        </p:txBody>
      </p:sp>
    </p:spTree>
    <p:extLst>
      <p:ext uri="{BB962C8B-B14F-4D97-AF65-F5344CB8AC3E}">
        <p14:creationId xmlns:p14="http://schemas.microsoft.com/office/powerpoint/2010/main" val="4197457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45" y="542084"/>
            <a:ext cx="4848225" cy="214312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836" y="2685209"/>
            <a:ext cx="8579223" cy="4148909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6592514" y="1352036"/>
            <a:ext cx="424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 b="1" i="1"/>
            </a:lvl1pPr>
          </a:lstStyle>
          <a:p>
            <a:r>
              <a:rPr lang="fr-FR" dirty="0" err="1" smtClean="0"/>
              <a:t>Oversampling</a:t>
            </a:r>
            <a:endParaRPr lang="fr-CM" dirty="0"/>
          </a:p>
        </p:txBody>
      </p:sp>
    </p:spTree>
    <p:extLst>
      <p:ext uri="{BB962C8B-B14F-4D97-AF65-F5344CB8AC3E}">
        <p14:creationId xmlns:p14="http://schemas.microsoft.com/office/powerpoint/2010/main" val="45122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55" y="251852"/>
            <a:ext cx="7400925" cy="439102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206" y="2656914"/>
            <a:ext cx="6429375" cy="397192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7829643" y="1369286"/>
            <a:ext cx="42478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 b="1" i="1"/>
            </a:lvl1pPr>
          </a:lstStyle>
          <a:p>
            <a:r>
              <a:rPr lang="fr-FR" dirty="0" err="1" smtClean="0"/>
              <a:t>Logistic</a:t>
            </a:r>
            <a:r>
              <a:rPr lang="fr-FR" dirty="0" smtClean="0"/>
              <a:t> </a:t>
            </a:r>
            <a:r>
              <a:rPr lang="fr-FR" dirty="0" err="1" smtClean="0"/>
              <a:t>regression</a:t>
            </a:r>
            <a:r>
              <a:rPr lang="fr-FR" dirty="0" smtClean="0"/>
              <a:t> avec </a:t>
            </a:r>
            <a:r>
              <a:rPr lang="fr-FR" dirty="0" err="1" smtClean="0"/>
              <a:t>oversampling</a:t>
            </a:r>
            <a:endParaRPr lang="fr-CM" dirty="0"/>
          </a:p>
        </p:txBody>
      </p:sp>
    </p:spTree>
    <p:extLst>
      <p:ext uri="{BB962C8B-B14F-4D97-AF65-F5344CB8AC3E}">
        <p14:creationId xmlns:p14="http://schemas.microsoft.com/office/powerpoint/2010/main" val="299973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281547"/>
            <a:ext cx="4343400" cy="322897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00" y="2344551"/>
            <a:ext cx="6248400" cy="410527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6337019" y="1248262"/>
            <a:ext cx="42478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 b="1" i="1"/>
            </a:lvl1pPr>
          </a:lstStyle>
          <a:p>
            <a:r>
              <a:rPr lang="fr-FR" dirty="0" err="1" smtClean="0"/>
              <a:t>Random</a:t>
            </a:r>
            <a:r>
              <a:rPr lang="fr-FR" dirty="0" smtClean="0"/>
              <a:t> </a:t>
            </a:r>
            <a:r>
              <a:rPr lang="fr-FR" dirty="0" err="1" smtClean="0"/>
              <a:t>forest</a:t>
            </a:r>
            <a:r>
              <a:rPr lang="fr-FR" dirty="0" smtClean="0"/>
              <a:t> avec </a:t>
            </a:r>
            <a:r>
              <a:rPr lang="fr-FR" dirty="0" err="1" smtClean="0"/>
              <a:t>oversampling</a:t>
            </a:r>
            <a:endParaRPr lang="fr-CM" dirty="0"/>
          </a:p>
        </p:txBody>
      </p:sp>
    </p:spTree>
    <p:extLst>
      <p:ext uri="{BB962C8B-B14F-4D97-AF65-F5344CB8AC3E}">
        <p14:creationId xmlns:p14="http://schemas.microsoft.com/office/powerpoint/2010/main" val="4118465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32" y="398649"/>
            <a:ext cx="3771900" cy="229552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719" y="2847975"/>
            <a:ext cx="8027893" cy="3882286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7100773" y="1436521"/>
            <a:ext cx="424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 b="1" i="1"/>
            </a:lvl1pPr>
          </a:lstStyle>
          <a:p>
            <a:r>
              <a:rPr lang="fr-FR" dirty="0" err="1" smtClean="0"/>
              <a:t>SMOTETomek</a:t>
            </a:r>
            <a:endParaRPr lang="fr-CM" dirty="0"/>
          </a:p>
        </p:txBody>
      </p:sp>
    </p:spTree>
    <p:extLst>
      <p:ext uri="{BB962C8B-B14F-4D97-AF65-F5344CB8AC3E}">
        <p14:creationId xmlns:p14="http://schemas.microsoft.com/office/powerpoint/2010/main" val="789424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8044796" y="965874"/>
            <a:ext cx="42478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 b="1" i="1"/>
            </a:lvl1pPr>
          </a:lstStyle>
          <a:p>
            <a:r>
              <a:rPr lang="fr-FR" dirty="0" err="1" smtClean="0"/>
              <a:t>Linear</a:t>
            </a:r>
            <a:r>
              <a:rPr lang="fr-FR" dirty="0" smtClean="0"/>
              <a:t> </a:t>
            </a:r>
            <a:r>
              <a:rPr lang="fr-FR" dirty="0" err="1" smtClean="0"/>
              <a:t>regression</a:t>
            </a:r>
            <a:r>
              <a:rPr lang="fr-FR" dirty="0" smtClean="0"/>
              <a:t> avec </a:t>
            </a:r>
            <a:r>
              <a:rPr lang="fr-FR" dirty="0" err="1" smtClean="0"/>
              <a:t>SMOTETomek</a:t>
            </a:r>
            <a:endParaRPr lang="fr-CM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19" y="148477"/>
            <a:ext cx="7553325" cy="441007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807" y="2353515"/>
            <a:ext cx="63341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97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46" y="435349"/>
            <a:ext cx="4772025" cy="302895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271" y="2312613"/>
            <a:ext cx="6381750" cy="427672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6308237" y="1140686"/>
            <a:ext cx="42478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 b="1" i="1"/>
            </a:lvl1pPr>
          </a:lstStyle>
          <a:p>
            <a:r>
              <a:rPr lang="fr-FR" dirty="0" err="1" smtClean="0"/>
              <a:t>Random</a:t>
            </a:r>
            <a:r>
              <a:rPr lang="fr-FR" dirty="0" smtClean="0"/>
              <a:t> </a:t>
            </a:r>
            <a:r>
              <a:rPr lang="fr-FR" dirty="0" err="1" smtClean="0"/>
              <a:t>forest</a:t>
            </a:r>
            <a:r>
              <a:rPr lang="fr-FR" dirty="0" smtClean="0"/>
              <a:t> avec </a:t>
            </a:r>
            <a:r>
              <a:rPr lang="fr-FR" dirty="0" err="1" smtClean="0"/>
              <a:t>SMOTETomek</a:t>
            </a:r>
            <a:endParaRPr lang="fr-CM" dirty="0"/>
          </a:p>
        </p:txBody>
      </p:sp>
    </p:spTree>
    <p:extLst>
      <p:ext uri="{BB962C8B-B14F-4D97-AF65-F5344CB8AC3E}">
        <p14:creationId xmlns:p14="http://schemas.microsoft.com/office/powerpoint/2010/main" val="1652698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35" y="134471"/>
            <a:ext cx="7772400" cy="41148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717" y="2568668"/>
            <a:ext cx="6496050" cy="395287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7829643" y="1369286"/>
            <a:ext cx="424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 b="1" i="1"/>
            </a:lvl1pPr>
          </a:lstStyle>
          <a:p>
            <a:r>
              <a:rPr lang="fr-FR" dirty="0" err="1" smtClean="0"/>
              <a:t>xgboosting</a:t>
            </a:r>
            <a:endParaRPr lang="fr-CM" dirty="0"/>
          </a:p>
        </p:txBody>
      </p:sp>
    </p:spTree>
    <p:extLst>
      <p:ext uri="{BB962C8B-B14F-4D97-AF65-F5344CB8AC3E}">
        <p14:creationId xmlns:p14="http://schemas.microsoft.com/office/powerpoint/2010/main" val="2901822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38" y="233922"/>
            <a:ext cx="5553075" cy="332422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459" y="2376208"/>
            <a:ext cx="6657975" cy="409575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7197631" y="1372814"/>
            <a:ext cx="424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 b="1" i="1"/>
            </a:lvl1pPr>
          </a:lstStyle>
          <a:p>
            <a:r>
              <a:rPr lang="fr-FR" dirty="0" err="1" smtClean="0"/>
              <a:t>Adaboosting</a:t>
            </a:r>
            <a:endParaRPr lang="fr-CM" dirty="0"/>
          </a:p>
        </p:txBody>
      </p:sp>
    </p:spTree>
    <p:extLst>
      <p:ext uri="{BB962C8B-B14F-4D97-AF65-F5344CB8AC3E}">
        <p14:creationId xmlns:p14="http://schemas.microsoft.com/office/powerpoint/2010/main" val="1721227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7372" y="0"/>
            <a:ext cx="109728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742950" indent="-742950" algn="ctr">
              <a:buFont typeface="+mj-lt"/>
              <a:buAutoNum type="arabicPeriod"/>
            </a:pPr>
            <a:r>
              <a:rPr lang="fr-F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TP2 (Individuel)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059543" y="1143000"/>
            <a:ext cx="419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NOUTCHEU TCHAGNA CHOUBEAL: SVM</a:t>
            </a:r>
            <a:endParaRPr lang="fr-CM" b="1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095" y="1804432"/>
            <a:ext cx="6989354" cy="472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41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35" y="1814047"/>
            <a:ext cx="8124825" cy="465772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742" y="197639"/>
            <a:ext cx="6158752" cy="3232816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568232" y="838850"/>
            <a:ext cx="4286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 b="1" i="1"/>
            </a:lvl1pPr>
          </a:lstStyle>
          <a:p>
            <a:r>
              <a:rPr lang="fr-FR" dirty="0" smtClean="0"/>
              <a:t>Class </a:t>
            </a:r>
            <a:r>
              <a:rPr lang="fr-FR" dirty="0" err="1" smtClean="0"/>
              <a:t>weight</a:t>
            </a:r>
            <a:r>
              <a:rPr lang="fr-FR" dirty="0" smtClean="0"/>
              <a:t> (</a:t>
            </a:r>
            <a:r>
              <a:rPr lang="fr-FR" dirty="0" err="1" smtClean="0"/>
              <a:t>scoring</a:t>
            </a:r>
            <a:r>
              <a:rPr lang="fr-FR" dirty="0" smtClean="0"/>
              <a:t> </a:t>
            </a:r>
            <a:r>
              <a:rPr lang="fr-FR" dirty="0" err="1" smtClean="0"/>
              <a:t>recall</a:t>
            </a:r>
            <a:r>
              <a:rPr lang="fr-FR" dirty="0" smtClean="0"/>
              <a:t>)</a:t>
            </a:r>
            <a:endParaRPr lang="fr-CM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957" y="3938773"/>
            <a:ext cx="3117537" cy="2532999"/>
          </a:xfrm>
          <a:prstGeom prst="rect">
            <a:avLst/>
          </a:prstGeom>
        </p:spPr>
      </p:pic>
      <p:sp>
        <p:nvSpPr>
          <p:cNvPr id="10" name="Ellipse 9"/>
          <p:cNvSpPr/>
          <p:nvPr/>
        </p:nvSpPr>
        <p:spPr>
          <a:xfrm>
            <a:off x="2339788" y="4183052"/>
            <a:ext cx="1358153" cy="349624"/>
          </a:xfrm>
          <a:prstGeom prst="ellipse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M"/>
          </a:p>
        </p:txBody>
      </p:sp>
    </p:spTree>
    <p:extLst>
      <p:ext uri="{BB962C8B-B14F-4D97-AF65-F5344CB8AC3E}">
        <p14:creationId xmlns:p14="http://schemas.microsoft.com/office/powerpoint/2010/main" val="4153971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59" y="1536503"/>
            <a:ext cx="9020175" cy="494347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894" y="847165"/>
            <a:ext cx="6776837" cy="3557257"/>
          </a:xfrm>
          <a:prstGeom prst="rect">
            <a:avLst/>
          </a:prstGeom>
        </p:spPr>
      </p:pic>
      <p:sp>
        <p:nvSpPr>
          <p:cNvPr id="4" name="Ellipse 3"/>
          <p:cNvSpPr/>
          <p:nvPr/>
        </p:nvSpPr>
        <p:spPr>
          <a:xfrm>
            <a:off x="2431597" y="3954452"/>
            <a:ext cx="1358153" cy="349624"/>
          </a:xfrm>
          <a:prstGeom prst="ellipse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M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434" y="4452670"/>
            <a:ext cx="2495149" cy="2027308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568232" y="838850"/>
            <a:ext cx="4286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 b="1" i="1"/>
            </a:lvl1pPr>
          </a:lstStyle>
          <a:p>
            <a:r>
              <a:rPr lang="fr-FR" dirty="0" smtClean="0"/>
              <a:t>Class </a:t>
            </a:r>
            <a:r>
              <a:rPr lang="fr-FR" dirty="0" err="1" smtClean="0"/>
              <a:t>weight</a:t>
            </a:r>
            <a:r>
              <a:rPr lang="fr-FR" dirty="0" smtClean="0"/>
              <a:t> (</a:t>
            </a:r>
            <a:r>
              <a:rPr lang="fr-FR" dirty="0" err="1" smtClean="0"/>
              <a:t>scoring</a:t>
            </a:r>
            <a:r>
              <a:rPr lang="fr-FR" dirty="0" smtClean="0"/>
              <a:t> f1)</a:t>
            </a:r>
            <a:endParaRPr lang="fr-CM" dirty="0"/>
          </a:p>
        </p:txBody>
      </p:sp>
    </p:spTree>
    <p:extLst>
      <p:ext uri="{BB962C8B-B14F-4D97-AF65-F5344CB8AC3E}">
        <p14:creationId xmlns:p14="http://schemas.microsoft.com/office/powerpoint/2010/main" val="4028545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7372" y="0"/>
            <a:ext cx="10972800" cy="1143000"/>
          </a:xfrm>
        </p:spPr>
        <p:txBody>
          <a:bodyPr/>
          <a:lstStyle/>
          <a:p>
            <a:pPr marL="742950" indent="-742950" algn="ctr">
              <a:buFont typeface="+mj-lt"/>
              <a:buAutoNum type="arabicPeriod" startAt="3"/>
            </a:pPr>
            <a:r>
              <a:rPr lang="fr-F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Tp7(Individuel)-web </a:t>
            </a:r>
            <a:r>
              <a:rPr lang="fr-FR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scrapping</a:t>
            </a:r>
            <a:endParaRPr lang="fr-FR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059543" y="1143000"/>
            <a:ext cx="419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NOUTCHEU TCHAGNA CHOUBEAL: </a:t>
            </a:r>
            <a:endParaRPr lang="fr-CM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543" y="1505248"/>
            <a:ext cx="9738445" cy="519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805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51" y="2683809"/>
            <a:ext cx="6572250" cy="314325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701" y="5089712"/>
            <a:ext cx="3552825" cy="17145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977" y="161364"/>
            <a:ext cx="6353456" cy="475398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93419" y="1160977"/>
            <a:ext cx="424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 b="1" i="1"/>
            </a:lvl1pPr>
          </a:lstStyle>
          <a:p>
            <a:r>
              <a:rPr lang="fr-FR" dirty="0" smtClean="0"/>
              <a:t>Collecte des données</a:t>
            </a:r>
            <a:endParaRPr lang="fr-CM" dirty="0"/>
          </a:p>
        </p:txBody>
      </p:sp>
    </p:spTree>
    <p:extLst>
      <p:ext uri="{BB962C8B-B14F-4D97-AF65-F5344CB8AC3E}">
        <p14:creationId xmlns:p14="http://schemas.microsoft.com/office/powerpoint/2010/main" val="831246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85107" cy="2506892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697" y="1763246"/>
            <a:ext cx="6105525" cy="500062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7394456" y="730226"/>
            <a:ext cx="424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 b="1" i="1"/>
            </a:lvl1pPr>
          </a:lstStyle>
          <a:p>
            <a:r>
              <a:rPr lang="fr-FR" dirty="0" smtClean="0"/>
              <a:t>Sauvegarde et lecture</a:t>
            </a:r>
            <a:endParaRPr lang="fr-CM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43" y="2705800"/>
            <a:ext cx="5661212" cy="385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74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377372" y="0"/>
            <a:ext cx="10972800" cy="1143000"/>
          </a:xfrm>
        </p:spPr>
        <p:txBody>
          <a:bodyPr/>
          <a:lstStyle/>
          <a:p>
            <a:pPr marL="742950" indent="-742950" algn="ctr">
              <a:buFont typeface="+mj-lt"/>
              <a:buAutoNum type="arabicPeriod" startAt="4"/>
            </a:pPr>
            <a:r>
              <a:rPr lang="fr-F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TP8(Groupe)-COVID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73" y="979742"/>
            <a:ext cx="5485546" cy="280056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966" y="3409908"/>
            <a:ext cx="8139658" cy="333874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6982478" y="1974404"/>
            <a:ext cx="424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 b="1" i="1"/>
            </a:lvl1pPr>
          </a:lstStyle>
          <a:p>
            <a:r>
              <a:rPr lang="fr-FR" dirty="0" smtClean="0"/>
              <a:t>Exploration des données</a:t>
            </a:r>
            <a:endParaRPr lang="fr-CM" dirty="0"/>
          </a:p>
        </p:txBody>
      </p:sp>
    </p:spTree>
    <p:extLst>
      <p:ext uri="{BB962C8B-B14F-4D97-AF65-F5344CB8AC3E}">
        <p14:creationId xmlns:p14="http://schemas.microsoft.com/office/powerpoint/2010/main" val="943720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66" y="1494865"/>
            <a:ext cx="3057525" cy="46482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244" y="311524"/>
            <a:ext cx="8105775" cy="272415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909" y="3214996"/>
            <a:ext cx="4444444" cy="321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448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62400" cy="360997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119" y="1171012"/>
            <a:ext cx="3409950" cy="33528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093" y="2377607"/>
            <a:ext cx="586740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685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10" y="176492"/>
            <a:ext cx="7591425" cy="451485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0" y="5101740"/>
            <a:ext cx="8739749" cy="1052529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405" y="1767507"/>
            <a:ext cx="6179377" cy="333423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207960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95" y="316286"/>
            <a:ext cx="8334375" cy="372427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95" y="4509247"/>
            <a:ext cx="8439150" cy="15240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977" y="1354034"/>
            <a:ext cx="7853117" cy="292087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151821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936" y="0"/>
            <a:ext cx="77478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063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14" y="322730"/>
            <a:ext cx="11173650" cy="612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30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94" y="170049"/>
            <a:ext cx="7467600" cy="229552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133" y="1859591"/>
            <a:ext cx="8078321" cy="439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169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25344" y="257073"/>
            <a:ext cx="3562194" cy="7360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fr-FR" sz="3200" dirty="0" smtClean="0">
                <a:latin typeface="Berlin Sans FB Demi" panose="020E0802020502020306" pitchFamily="34" charset="0"/>
              </a:rPr>
              <a:t>Tp9(Individuel)</a:t>
            </a:r>
            <a:endParaRPr lang="fr-FR" sz="3200" dirty="0">
              <a:latin typeface="Berlin Sans FB Demi" panose="020E0802020502020306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89" y="2115109"/>
            <a:ext cx="4419600" cy="406717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246" y="1220600"/>
            <a:ext cx="5838825" cy="537210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739589" y="1369442"/>
            <a:ext cx="4194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NOUTCHEU TCHAGNA CHOUBEAL: Diabètes</a:t>
            </a:r>
            <a:endParaRPr lang="fr-CM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9834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07" y="546006"/>
            <a:ext cx="8010525" cy="124777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64" y="1793781"/>
            <a:ext cx="10058400" cy="506418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8286843" y="908283"/>
            <a:ext cx="424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 b="1" i="1"/>
            </a:lvl1pPr>
          </a:lstStyle>
          <a:p>
            <a:r>
              <a:rPr lang="fr-FR" dirty="0" smtClean="0"/>
              <a:t>corrélation</a:t>
            </a:r>
            <a:endParaRPr lang="fr-CM" dirty="0"/>
          </a:p>
        </p:txBody>
      </p:sp>
    </p:spTree>
    <p:extLst>
      <p:ext uri="{BB962C8B-B14F-4D97-AF65-F5344CB8AC3E}">
        <p14:creationId xmlns:p14="http://schemas.microsoft.com/office/powerpoint/2010/main" val="294332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67" y="506225"/>
            <a:ext cx="7277100" cy="183832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67" y="2513759"/>
            <a:ext cx="2790825" cy="414337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08" y="2513758"/>
            <a:ext cx="8329986" cy="414337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7708620" y="1425387"/>
            <a:ext cx="424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 b="1" i="1"/>
            </a:lvl1pPr>
          </a:lstStyle>
          <a:p>
            <a:r>
              <a:rPr lang="fr-FR" dirty="0" smtClean="0"/>
              <a:t>Catégorie et </a:t>
            </a:r>
            <a:r>
              <a:rPr lang="fr-FR" dirty="0" err="1" smtClean="0"/>
              <a:t>outliers</a:t>
            </a:r>
            <a:endParaRPr lang="fr-CM" dirty="0"/>
          </a:p>
        </p:txBody>
      </p:sp>
    </p:spTree>
    <p:extLst>
      <p:ext uri="{BB962C8B-B14F-4D97-AF65-F5344CB8AC3E}">
        <p14:creationId xmlns:p14="http://schemas.microsoft.com/office/powerpoint/2010/main" val="1540513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457" y="121022"/>
            <a:ext cx="6947926" cy="4639923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383" y="121023"/>
            <a:ext cx="2346938" cy="463992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45" y="5084108"/>
            <a:ext cx="5505450" cy="119062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696" y="5065058"/>
            <a:ext cx="481012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04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9" y="0"/>
            <a:ext cx="5648325" cy="481012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189" y="1695449"/>
            <a:ext cx="4724400" cy="505777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974" y="0"/>
            <a:ext cx="5648325" cy="113347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0607" y="5600699"/>
            <a:ext cx="4552950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311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10225" cy="561975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168" y="2559772"/>
            <a:ext cx="5517358" cy="385300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225" y="-4906"/>
            <a:ext cx="5114925" cy="117157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7047" y="5212628"/>
            <a:ext cx="589597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869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27" y="121025"/>
            <a:ext cx="6144046" cy="5753204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938526" y="186293"/>
            <a:ext cx="4247817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 b="1" i="1"/>
            </a:lvl1pPr>
          </a:lstStyle>
          <a:p>
            <a:r>
              <a:rPr lang="fr-FR" dirty="0" smtClean="0">
                <a:solidFill>
                  <a:schemeClr val="bg1"/>
                </a:solidFill>
              </a:rPr>
              <a:t>Ici l'âge est plutôt normal</a:t>
            </a:r>
            <a:endParaRPr lang="fr-CM" dirty="0">
              <a:solidFill>
                <a:schemeClr val="bg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130" y="2285209"/>
            <a:ext cx="8677835" cy="431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216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16" y="465044"/>
            <a:ext cx="5305425" cy="27813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7708620" y="1425387"/>
            <a:ext cx="424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 b="1" i="1"/>
            </a:lvl1pPr>
          </a:lstStyle>
          <a:p>
            <a:r>
              <a:rPr lang="fr-FR" dirty="0" smtClean="0"/>
              <a:t>Modèle</a:t>
            </a:r>
            <a:endParaRPr lang="fr-CM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728" y="2793346"/>
            <a:ext cx="5829300" cy="301942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4015" y="4541745"/>
            <a:ext cx="465772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569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r="14461"/>
          <a:stretch/>
        </p:blipFill>
        <p:spPr>
          <a:xfrm>
            <a:off x="1015953" y="1594530"/>
            <a:ext cx="4326755" cy="477202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r="31638"/>
          <a:stretch/>
        </p:blipFill>
        <p:spPr>
          <a:xfrm>
            <a:off x="6130878" y="1594530"/>
            <a:ext cx="4640725" cy="467872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036423" y="692333"/>
            <a:ext cx="3265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i="1" dirty="0" smtClean="0"/>
              <a:t>Inputs et </a:t>
            </a:r>
            <a:r>
              <a:rPr lang="fr-FR" sz="2800" b="1" i="1" dirty="0" err="1" smtClean="0"/>
              <a:t>targets</a:t>
            </a:r>
            <a:endParaRPr lang="fr-CM" sz="2800" b="1" i="1" dirty="0"/>
          </a:p>
        </p:txBody>
      </p:sp>
    </p:spTree>
    <p:extLst>
      <p:ext uri="{BB962C8B-B14F-4D97-AF65-F5344CB8AC3E}">
        <p14:creationId xmlns:p14="http://schemas.microsoft.com/office/powerpoint/2010/main" val="1814302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521" y="1753721"/>
            <a:ext cx="7792375" cy="4297456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991799" y="968187"/>
            <a:ext cx="424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 b="1" i="1"/>
            </a:lvl1pPr>
          </a:lstStyle>
          <a:p>
            <a:r>
              <a:rPr lang="fr-FR" dirty="0" smtClean="0"/>
              <a:t>Programme de prédiction</a:t>
            </a:r>
            <a:endParaRPr lang="fr-CM" dirty="0"/>
          </a:p>
        </p:txBody>
      </p:sp>
    </p:spTree>
    <p:extLst>
      <p:ext uri="{BB962C8B-B14F-4D97-AF65-F5344CB8AC3E}">
        <p14:creationId xmlns:p14="http://schemas.microsoft.com/office/powerpoint/2010/main" val="1548256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742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132" y="902759"/>
            <a:ext cx="4208147" cy="299357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13" y="1168493"/>
            <a:ext cx="1704975" cy="546735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8688" y="3987370"/>
            <a:ext cx="7309037" cy="264847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9949" y="2399545"/>
            <a:ext cx="1750978" cy="422989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14706" y="-4540"/>
            <a:ext cx="804419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6"/>
            </a:pPr>
            <a:r>
              <a:rPr lang="fr-FR" sz="2800" dirty="0">
                <a:latin typeface="Berlin Sans FB Demi" panose="020E0802020502020306" pitchFamily="34" charset="0"/>
              </a:rPr>
              <a:t>Tp10(Individuel &amp; Groupe</a:t>
            </a:r>
            <a:r>
              <a:rPr lang="fr-FR" sz="2800" dirty="0" smtClean="0">
                <a:latin typeface="Berlin Sans FB Demi" panose="020E0802020502020306" pitchFamily="34" charset="0"/>
              </a:rPr>
              <a:t>)-boston house </a:t>
            </a:r>
            <a:r>
              <a:rPr lang="fr-FR" sz="2800" dirty="0" err="1" smtClean="0">
                <a:latin typeface="Berlin Sans FB Demi" panose="020E0802020502020306" pitchFamily="34" charset="0"/>
              </a:rPr>
              <a:t>price</a:t>
            </a:r>
            <a:endParaRPr lang="fr-FR" sz="2800" dirty="0">
              <a:latin typeface="Berlin Sans FB Demi" panose="020E0802020502020306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7182" y="697829"/>
            <a:ext cx="3455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NOUTCHEU TCHAGNA CHOUBEAL:</a:t>
            </a:r>
            <a:endParaRPr lang="fr-CM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1986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15" y="194982"/>
            <a:ext cx="8058150" cy="16002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43" y="1795182"/>
            <a:ext cx="9170894" cy="4875984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8407867" y="3395382"/>
            <a:ext cx="424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 b="1" i="1"/>
            </a:lvl1pPr>
          </a:lstStyle>
          <a:p>
            <a:r>
              <a:rPr lang="fr-FR" dirty="0" smtClean="0"/>
              <a:t>corrélation</a:t>
            </a:r>
            <a:endParaRPr lang="fr-CM" dirty="0"/>
          </a:p>
        </p:txBody>
      </p:sp>
    </p:spTree>
    <p:extLst>
      <p:ext uri="{BB962C8B-B14F-4D97-AF65-F5344CB8AC3E}">
        <p14:creationId xmlns:p14="http://schemas.microsoft.com/office/powerpoint/2010/main" val="1285500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047" y="115139"/>
            <a:ext cx="4981575" cy="202882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2" y="2228017"/>
            <a:ext cx="9587753" cy="4629983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7829643" y="1369286"/>
            <a:ext cx="424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 b="1" i="1"/>
            </a:lvl1pPr>
          </a:lstStyle>
          <a:p>
            <a:r>
              <a:rPr lang="fr-FR" dirty="0" err="1" smtClean="0"/>
              <a:t>outliers</a:t>
            </a:r>
            <a:endParaRPr lang="fr-CM" dirty="0"/>
          </a:p>
        </p:txBody>
      </p:sp>
    </p:spTree>
    <p:extLst>
      <p:ext uri="{BB962C8B-B14F-4D97-AF65-F5344CB8AC3E}">
        <p14:creationId xmlns:p14="http://schemas.microsoft.com/office/powerpoint/2010/main" val="3181210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294" y="290784"/>
            <a:ext cx="7570694" cy="634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73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797577"/>
            <a:ext cx="8134350" cy="534352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9201243" y="2130511"/>
            <a:ext cx="24304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 b="1" i="1"/>
            </a:lvl1pPr>
          </a:lstStyle>
          <a:p>
            <a:r>
              <a:rPr lang="fr-FR" dirty="0" smtClean="0"/>
              <a:t>Ce modèle est donc retenu car il est le plus performant de nos 2 modèles</a:t>
            </a:r>
            <a:endParaRPr lang="fr-CM" dirty="0"/>
          </a:p>
        </p:txBody>
      </p:sp>
    </p:spTree>
    <p:extLst>
      <p:ext uri="{BB962C8B-B14F-4D97-AF65-F5344CB8AC3E}">
        <p14:creationId xmlns:p14="http://schemas.microsoft.com/office/powerpoint/2010/main" val="3880873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765176" y="2460811"/>
            <a:ext cx="47468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600" dirty="0" smtClean="0"/>
              <a:t>FIN.</a:t>
            </a:r>
            <a:endParaRPr lang="fr-CM" sz="9600" dirty="0"/>
          </a:p>
        </p:txBody>
      </p:sp>
      <p:sp>
        <p:nvSpPr>
          <p:cNvPr id="3" name="ZoneTexte 2"/>
          <p:cNvSpPr txBox="1"/>
          <p:nvPr/>
        </p:nvSpPr>
        <p:spPr>
          <a:xfrm>
            <a:off x="4545105" y="5109883"/>
            <a:ext cx="3186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MERCI pour votre attention</a:t>
            </a:r>
            <a:endParaRPr lang="fr-CM" sz="2000" dirty="0"/>
          </a:p>
        </p:txBody>
      </p:sp>
    </p:spTree>
    <p:extLst>
      <p:ext uri="{BB962C8B-B14F-4D97-AF65-F5344CB8AC3E}">
        <p14:creationId xmlns:p14="http://schemas.microsoft.com/office/powerpoint/2010/main" val="299911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332" y="1358537"/>
            <a:ext cx="10161926" cy="503505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4102335" y="587829"/>
            <a:ext cx="3931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 b="1" i="1"/>
            </a:lvl1pPr>
          </a:lstStyle>
          <a:p>
            <a:r>
              <a:rPr lang="fr-FR" dirty="0"/>
              <a:t>Model</a:t>
            </a:r>
            <a:endParaRPr lang="fr-CM" dirty="0"/>
          </a:p>
        </p:txBody>
      </p:sp>
    </p:spTree>
    <p:extLst>
      <p:ext uri="{BB962C8B-B14F-4D97-AF65-F5344CB8AC3E}">
        <p14:creationId xmlns:p14="http://schemas.microsoft.com/office/powerpoint/2010/main" val="3450556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0" y="600893"/>
            <a:ext cx="6906066" cy="585215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168" y="2691627"/>
            <a:ext cx="4381908" cy="213074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7653711" y="1267097"/>
            <a:ext cx="36931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 b="1" i="1"/>
            </a:lvl1pPr>
          </a:lstStyle>
          <a:p>
            <a:r>
              <a:rPr lang="fr-FR" dirty="0"/>
              <a:t>Score et sauvegarde du modèle</a:t>
            </a:r>
            <a:endParaRPr lang="fr-CM" dirty="0"/>
          </a:p>
        </p:txBody>
      </p:sp>
    </p:spTree>
    <p:extLst>
      <p:ext uri="{BB962C8B-B14F-4D97-AF65-F5344CB8AC3E}">
        <p14:creationId xmlns:p14="http://schemas.microsoft.com/office/powerpoint/2010/main" val="3291609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1371601"/>
            <a:ext cx="8729377" cy="481420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759714" y="587829"/>
            <a:ext cx="4247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2800" b="1" i="1"/>
            </a:lvl1pPr>
          </a:lstStyle>
          <a:p>
            <a:r>
              <a:rPr lang="fr-FR" dirty="0"/>
              <a:t>Programme de prédiction</a:t>
            </a:r>
            <a:endParaRPr lang="fr-CM" dirty="0"/>
          </a:p>
        </p:txBody>
      </p:sp>
    </p:spTree>
    <p:extLst>
      <p:ext uri="{BB962C8B-B14F-4D97-AF65-F5344CB8AC3E}">
        <p14:creationId xmlns:p14="http://schemas.microsoft.com/office/powerpoint/2010/main" val="2490854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377372" y="0"/>
            <a:ext cx="10972800" cy="1143000"/>
          </a:xfrm>
        </p:spPr>
        <p:txBody>
          <a:bodyPr/>
          <a:lstStyle/>
          <a:p>
            <a:pPr marL="742950" indent="-742950" algn="ctr">
              <a:buFont typeface="+mj-lt"/>
              <a:buAutoNum type="arabicPeriod" startAt="2"/>
            </a:pPr>
            <a:r>
              <a:rPr lang="fr-F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TP5 (Groupe)-</a:t>
            </a:r>
            <a:r>
              <a:rPr lang="fr-FR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Credit</a:t>
            </a:r>
            <a:r>
              <a:rPr lang="fr-F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 </a:t>
            </a:r>
            <a:r>
              <a:rPr lang="fr-FR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card</a:t>
            </a:r>
            <a:r>
              <a:rPr lang="fr-F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407" y="1143000"/>
            <a:ext cx="8744494" cy="547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42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8106</TotalTime>
  <Words>195</Words>
  <Application>Microsoft Office PowerPoint</Application>
  <PresentationFormat>Grand écran</PresentationFormat>
  <Paragraphs>57</Paragraphs>
  <Slides>57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57</vt:i4>
      </vt:variant>
    </vt:vector>
  </HeadingPairs>
  <TitlesOfParts>
    <vt:vector size="63" baseType="lpstr">
      <vt:lpstr>Arial</vt:lpstr>
      <vt:lpstr>Berlin Sans FB Demi</vt:lpstr>
      <vt:lpstr>Calibri</vt:lpstr>
      <vt:lpstr>Calibri Light</vt:lpstr>
      <vt:lpstr>Wingdings</vt:lpstr>
      <vt:lpstr>Thème Office</vt:lpstr>
      <vt:lpstr>TP DAS 468</vt:lpstr>
      <vt:lpstr>TABLE  DES  MATIÈRES</vt:lpstr>
      <vt:lpstr>TP2 (Individuel)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TP5 (Groupe)-Credit card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Tp7(Individuel)-web scrapping</vt:lpstr>
      <vt:lpstr>Présentation PowerPoint</vt:lpstr>
      <vt:lpstr>Présentation PowerPoint</vt:lpstr>
      <vt:lpstr>TP8(Groupe)-COVID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APPRENTISSAGE SUPERVISÉ</dc:title>
  <dc:creator>TADJOUTEU</dc:creator>
  <cp:lastModifiedBy>CHOUBAEL</cp:lastModifiedBy>
  <cp:revision>302</cp:revision>
  <dcterms:created xsi:type="dcterms:W3CDTF">2020-11-19T09:59:31Z</dcterms:created>
  <dcterms:modified xsi:type="dcterms:W3CDTF">2023-03-20T17:55:30Z</dcterms:modified>
</cp:coreProperties>
</file>